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8186" autoAdjust="0"/>
    <p:restoredTop sz="94660"/>
  </p:normalViewPr>
  <p:slideViewPr>
    <p:cSldViewPr snapToGrid="0">
      <p:cViewPr varScale="1">
        <p:scale>
          <a:sx n="74" d="100"/>
          <a:sy n="74" d="100"/>
        </p:scale>
        <p:origin x="9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24/08/2021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70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24/08/2021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142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24/08/2021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397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24/08/2021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0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24/08/2021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348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24/08/2021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09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24/08/2021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232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24/08/2021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205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24/08/2021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13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24/08/2021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290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24/08/2021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66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DF8A8-841C-4954-90BB-FC4B687F5EBF}" type="datetimeFigureOut">
              <a:rPr lang="es-MX" smtClean="0"/>
              <a:t>24/08/2021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3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001961" y="430609"/>
            <a:ext cx="3028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CAJA NEGRA DE TUTORIAS ITH</a:t>
            </a:r>
            <a:endParaRPr lang="es-MX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599936" y="1906429"/>
            <a:ext cx="1873885" cy="3251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Oficio con tutores asignados por departamento académico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Registros del sistema Institucional de Tutorías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Plan Institucional de Tutorías (PIT)</a:t>
            </a:r>
          </a:p>
          <a:p>
            <a:pPr marL="228600" indent="-228600">
              <a:spcAft>
                <a:spcPts val="800"/>
              </a:spcAft>
              <a:buFont typeface="+mj-lt"/>
              <a:buAutoNum type="arabicPeriod"/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Manual de tutorías </a:t>
            </a:r>
          </a:p>
        </p:txBody>
      </p:sp>
      <p:sp>
        <p:nvSpPr>
          <p:cNvPr id="9" name="Rectángulo 8"/>
          <p:cNvSpPr/>
          <p:nvPr/>
        </p:nvSpPr>
        <p:spPr>
          <a:xfrm>
            <a:off x="939695" y="1392971"/>
            <a:ext cx="119436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ENTRADAS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320937" y="1387316"/>
            <a:ext cx="4391025" cy="10382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Capacitación, Recursos Humanos, Recursos Financieros,  Recursos didácticos y materiales. 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5059804" y="1076782"/>
            <a:ext cx="1176027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RECURSOS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3370944" y="2662910"/>
            <a:ext cx="4341016" cy="211500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indent="-17145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SELECCIÓN Y ASIGNACION  DE TUTORES  A LOS GRUPOS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PROGRAMA DE SEGUIMIENTO DE TUTORIAS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SESIONES GRUPALES E INDIVIDUALES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SISTEMA DE ENTREVISTAS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CANALIZACIONES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REPORTE FINAL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5165987" y="2655586"/>
            <a:ext cx="106984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PROCESO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3320935" y="5147291"/>
            <a:ext cx="4391025" cy="10902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1. Detección de casos en riesgo máximo 5%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2. Aumento del índice de aprobación 60%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3. Disminución del índice de deserción escolar 6% </a:t>
            </a: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4882299" y="4681240"/>
            <a:ext cx="126829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INDICADOR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9128148" y="1896091"/>
            <a:ext cx="1873885" cy="3251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Índices académicos como son: el de reprobación, deserción y eficiencia </a:t>
            </a:r>
            <a:r>
              <a:rPr lang="es-MX" sz="1100" dirty="0"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erminal 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Reporte de Canalización a las diferentes áreas, ya sea académica o psicológica</a:t>
            </a:r>
          </a:p>
        </p:txBody>
      </p:sp>
      <p:sp>
        <p:nvSpPr>
          <p:cNvPr id="17" name="Rectángulo 16"/>
          <p:cNvSpPr/>
          <p:nvPr/>
        </p:nvSpPr>
        <p:spPr>
          <a:xfrm>
            <a:off x="9642710" y="1387316"/>
            <a:ext cx="955453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SALIDAS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93520" y="5655143"/>
            <a:ext cx="2535810" cy="10140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PELIGRO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Al no contar con la información, datos o personal necesario no tendríamos los grupos cubiertos con su tutor al inicio del curso </a:t>
            </a: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9128148" y="5583090"/>
            <a:ext cx="1873885" cy="10140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RIESGO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Los índices de reprobación, deserción y eficiencia terminal se verían afectados. 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8" name="Flecha arriba y abajo 27"/>
          <p:cNvSpPr/>
          <p:nvPr/>
        </p:nvSpPr>
        <p:spPr>
          <a:xfrm>
            <a:off x="4613640" y="2425540"/>
            <a:ext cx="138663" cy="587375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Flecha arriba y abajo 28"/>
          <p:cNvSpPr/>
          <p:nvPr/>
        </p:nvSpPr>
        <p:spPr>
          <a:xfrm>
            <a:off x="4613639" y="4481422"/>
            <a:ext cx="138663" cy="587375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Flecha izquierda y derecha 29"/>
          <p:cNvSpPr/>
          <p:nvPr/>
        </p:nvSpPr>
        <p:spPr>
          <a:xfrm>
            <a:off x="7811978" y="3670925"/>
            <a:ext cx="1216152" cy="161784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Flecha derecha 30"/>
          <p:cNvSpPr/>
          <p:nvPr/>
        </p:nvSpPr>
        <p:spPr>
          <a:xfrm>
            <a:off x="2523829" y="3670506"/>
            <a:ext cx="747097" cy="1448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Documento 31"/>
          <p:cNvSpPr/>
          <p:nvPr/>
        </p:nvSpPr>
        <p:spPr>
          <a:xfrm>
            <a:off x="2172130" y="4757712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Documento 32"/>
          <p:cNvSpPr/>
          <p:nvPr/>
        </p:nvSpPr>
        <p:spPr>
          <a:xfrm>
            <a:off x="7711960" y="5855866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Documento 33"/>
          <p:cNvSpPr/>
          <p:nvPr/>
        </p:nvSpPr>
        <p:spPr>
          <a:xfrm>
            <a:off x="10689513" y="4777917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Multidocumento 34"/>
          <p:cNvSpPr/>
          <p:nvPr/>
        </p:nvSpPr>
        <p:spPr>
          <a:xfrm>
            <a:off x="7187234" y="4070078"/>
            <a:ext cx="1060704" cy="758952"/>
          </a:xfrm>
          <a:prstGeom prst="flowChartMulti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CuadroTexto 1"/>
          <p:cNvSpPr txBox="1"/>
          <p:nvPr/>
        </p:nvSpPr>
        <p:spPr>
          <a:xfrm>
            <a:off x="7811978" y="140043"/>
            <a:ext cx="36880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Versión 2.0 Julio 12, 2021</a:t>
            </a:r>
          </a:p>
          <a:p>
            <a:r>
              <a:rPr lang="es-MX" sz="1400" b="1" dirty="0" smtClean="0"/>
              <a:t>Elaborado por: M.A. Karla Lorena </a:t>
            </a:r>
            <a:r>
              <a:rPr lang="es-MX" sz="1400" b="1" dirty="0" err="1" smtClean="0"/>
              <a:t>Gaviña</a:t>
            </a:r>
            <a:r>
              <a:rPr lang="es-MX" sz="1400" b="1" dirty="0" smtClean="0"/>
              <a:t> Zepeda.</a:t>
            </a:r>
          </a:p>
          <a:p>
            <a:r>
              <a:rPr lang="es-MX" sz="1400" b="1" dirty="0" smtClean="0"/>
              <a:t>El proceso de revisará dos veces por semestre. </a:t>
            </a:r>
            <a:endParaRPr lang="es-MX" sz="1400" b="1" dirty="0"/>
          </a:p>
        </p:txBody>
      </p:sp>
    </p:spTree>
    <p:extLst>
      <p:ext uri="{BB962C8B-B14F-4D97-AF65-F5344CB8AC3E}">
        <p14:creationId xmlns:p14="http://schemas.microsoft.com/office/powerpoint/2010/main" val="162302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19777</TotalTime>
  <Words>153</Words>
  <Application>Microsoft Office PowerPoint</Application>
  <PresentationFormat>Panorámica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Guillermo Salvador Plata Martínez</dc:creator>
  <cp:lastModifiedBy>Guillermo</cp:lastModifiedBy>
  <cp:revision>40</cp:revision>
  <cp:lastPrinted>2019-02-01T18:04:30Z</cp:lastPrinted>
  <dcterms:created xsi:type="dcterms:W3CDTF">2017-10-05T18:52:50Z</dcterms:created>
  <dcterms:modified xsi:type="dcterms:W3CDTF">2021-08-24T12:31:38Z</dcterms:modified>
</cp:coreProperties>
</file>